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9" r:id="rId2"/>
    <p:sldId id="263" r:id="rId3"/>
    <p:sldId id="314" r:id="rId4"/>
    <p:sldId id="315" r:id="rId5"/>
    <p:sldId id="316" r:id="rId6"/>
    <p:sldId id="286" r:id="rId7"/>
    <p:sldId id="288" r:id="rId8"/>
    <p:sldId id="290" r:id="rId9"/>
    <p:sldId id="292" r:id="rId10"/>
    <p:sldId id="294" r:id="rId11"/>
    <p:sldId id="311" r:id="rId12"/>
    <p:sldId id="301" r:id="rId13"/>
    <p:sldId id="297" r:id="rId14"/>
    <p:sldId id="299" r:id="rId15"/>
    <p:sldId id="304" r:id="rId16"/>
    <p:sldId id="306" r:id="rId17"/>
    <p:sldId id="310" r:id="rId18"/>
    <p:sldId id="312" r:id="rId19"/>
    <p:sldId id="313" r:id="rId20"/>
    <p:sldId id="28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9A2"/>
    <a:srgbClr val="1C4885"/>
    <a:srgbClr val="0D223F"/>
    <a:srgbClr val="173D6F"/>
    <a:srgbClr val="223246"/>
    <a:srgbClr val="C9D6E5"/>
    <a:srgbClr val="91ABCB"/>
    <a:srgbClr val="334C6B"/>
    <a:srgbClr val="44658E"/>
    <a:srgbClr val="304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6318" autoAdjust="0"/>
  </p:normalViewPr>
  <p:slideViewPr>
    <p:cSldViewPr snapToGrid="0">
      <p:cViewPr varScale="1">
        <p:scale>
          <a:sx n="112" d="100"/>
          <a:sy n="112" d="100"/>
        </p:scale>
        <p:origin x="41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FD15-652A-41DE-B34B-C515F803542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B0552-F0DE-46C5-A0A2-348A9E9AA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09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73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17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372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71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5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09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30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96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17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2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0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267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0552-F0DE-46C5-A0A2-348A9E9AA1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4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 rot="16200000" flipH="1" flipV="1">
            <a:off x="11089770" y="4947057"/>
            <a:ext cx="0" cy="21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 flipH="1" flipV="1">
            <a:off x="9312000" y="2704371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715196" y="2610974"/>
            <a:ext cx="5833718" cy="818026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442756" y="1269000"/>
            <a:ext cx="0" cy="4320000"/>
          </a:xfrm>
          <a:prstGeom prst="line">
            <a:avLst/>
          </a:prstGeom>
          <a:ln w="2857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750969" y="2680846"/>
            <a:ext cx="576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温县电子商务公共服务中心</a:t>
            </a:r>
          </a:p>
        </p:txBody>
      </p:sp>
      <p:sp>
        <p:nvSpPr>
          <p:cNvPr id="16" name="平行四边形 15"/>
          <p:cNvSpPr/>
          <p:nvPr/>
        </p:nvSpPr>
        <p:spPr>
          <a:xfrm>
            <a:off x="7895771" y="5370287"/>
            <a:ext cx="827316" cy="30480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>
            <a:spLocks noChangeAspect="1"/>
          </p:cNvSpPr>
          <p:nvPr/>
        </p:nvSpPr>
        <p:spPr>
          <a:xfrm>
            <a:off x="9726647" y="4985658"/>
            <a:ext cx="571239" cy="210456"/>
          </a:xfrm>
          <a:prstGeom prst="parallelogram">
            <a:avLst>
              <a:gd name="adj" fmla="val 66565"/>
            </a:avLst>
          </a:prstGeom>
          <a:solidFill>
            <a:srgbClr val="91A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平行四边形 17"/>
          <p:cNvSpPr>
            <a:spLocks noChangeAspect="1"/>
          </p:cNvSpPr>
          <p:nvPr/>
        </p:nvSpPr>
        <p:spPr>
          <a:xfrm>
            <a:off x="11248571" y="5936344"/>
            <a:ext cx="372191" cy="137123"/>
          </a:xfrm>
          <a:prstGeom prst="parallelogram">
            <a:avLst>
              <a:gd name="adj" fmla="val 66565"/>
            </a:avLst>
          </a:prstGeom>
          <a:solidFill>
            <a:srgbClr val="22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>
            <a:spLocks noChangeAspect="1"/>
          </p:cNvSpPr>
          <p:nvPr/>
        </p:nvSpPr>
        <p:spPr>
          <a:xfrm>
            <a:off x="11713029" y="4693463"/>
            <a:ext cx="300651" cy="110766"/>
          </a:xfrm>
          <a:prstGeom prst="parallelogram">
            <a:avLst>
              <a:gd name="adj" fmla="val 66565"/>
            </a:avLst>
          </a:prstGeom>
          <a:solidFill>
            <a:srgbClr val="304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178801" y="420914"/>
            <a:ext cx="3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六、一层特色食品区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73666"/>
            <a:ext cx="7676445" cy="57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94349" y="958779"/>
            <a:ext cx="8750499" cy="58399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178801" y="420914"/>
            <a:ext cx="3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层洽谈室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33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178801" y="420914"/>
            <a:ext cx="3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</a:t>
            </a:r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、二层直播间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33" y="882579"/>
            <a:ext cx="7820472" cy="58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178801" y="420914"/>
            <a:ext cx="3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九、二层多功能电教室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28" y="882579"/>
            <a:ext cx="7764028" cy="58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178801" y="420914"/>
            <a:ext cx="3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十、二层新媒体发布中心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90" y="882579"/>
            <a:ext cx="7831666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78801" y="420914"/>
            <a:ext cx="3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十一、二层运营办公室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68" y="882579"/>
            <a:ext cx="73406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78801" y="420914"/>
            <a:ext cx="3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十二、二层摄影室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4" y="882579"/>
            <a:ext cx="10126260" cy="56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67600" y="420914"/>
            <a:ext cx="430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十三、三</a:t>
            </a:r>
            <a:r>
              <a: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层创客联合办公区</a:t>
            </a:r>
          </a:p>
          <a:p>
            <a:pPr algn="r"/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954945"/>
            <a:ext cx="7870740" cy="59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78423" y="1021421"/>
            <a:ext cx="8490413" cy="56926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67600" y="420914"/>
            <a:ext cx="430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十四、三层孵化企业办公室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73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06857" y="1004487"/>
            <a:ext cx="9028264" cy="57180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467600" y="420914"/>
            <a:ext cx="430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十五、三层商务洽谈室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1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433825" y="420914"/>
            <a:ext cx="333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一、外</a:t>
            </a:r>
            <a:r>
              <a: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立面</a:t>
            </a:r>
          </a:p>
        </p:txBody>
      </p:sp>
      <p:pic>
        <p:nvPicPr>
          <p:cNvPr id="30" name="图片 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05" y="1068600"/>
            <a:ext cx="9296449" cy="52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 rot="16200000" flipH="1" flipV="1">
            <a:off x="11089770" y="4947057"/>
            <a:ext cx="0" cy="21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 flipH="1" flipV="1">
            <a:off x="9312000" y="2704371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442756" y="1269000"/>
            <a:ext cx="0" cy="4320000"/>
          </a:xfrm>
          <a:prstGeom prst="line">
            <a:avLst/>
          </a:prstGeom>
          <a:ln w="2857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698262" y="2461380"/>
            <a:ext cx="8055428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温县电子商务公共服务中心</a:t>
            </a:r>
          </a:p>
        </p:txBody>
      </p:sp>
      <p:sp>
        <p:nvSpPr>
          <p:cNvPr id="16" name="平行四边形 15"/>
          <p:cNvSpPr/>
          <p:nvPr/>
        </p:nvSpPr>
        <p:spPr>
          <a:xfrm>
            <a:off x="7895771" y="5370287"/>
            <a:ext cx="827316" cy="30480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>
            <a:spLocks noChangeAspect="1"/>
          </p:cNvSpPr>
          <p:nvPr/>
        </p:nvSpPr>
        <p:spPr>
          <a:xfrm>
            <a:off x="9726647" y="4985658"/>
            <a:ext cx="571239" cy="210456"/>
          </a:xfrm>
          <a:prstGeom prst="parallelogram">
            <a:avLst>
              <a:gd name="adj" fmla="val 66565"/>
            </a:avLst>
          </a:prstGeom>
          <a:solidFill>
            <a:srgbClr val="91A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平行四边形 17"/>
          <p:cNvSpPr>
            <a:spLocks noChangeAspect="1"/>
          </p:cNvSpPr>
          <p:nvPr/>
        </p:nvSpPr>
        <p:spPr>
          <a:xfrm>
            <a:off x="11248571" y="5936344"/>
            <a:ext cx="372191" cy="137123"/>
          </a:xfrm>
          <a:prstGeom prst="parallelogram">
            <a:avLst>
              <a:gd name="adj" fmla="val 66565"/>
            </a:avLst>
          </a:prstGeom>
          <a:solidFill>
            <a:srgbClr val="22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>
            <a:spLocks noChangeAspect="1"/>
          </p:cNvSpPr>
          <p:nvPr/>
        </p:nvSpPr>
        <p:spPr>
          <a:xfrm>
            <a:off x="11713029" y="4693463"/>
            <a:ext cx="300651" cy="110766"/>
          </a:xfrm>
          <a:prstGeom prst="parallelogram">
            <a:avLst>
              <a:gd name="adj" fmla="val 66565"/>
            </a:avLst>
          </a:prstGeom>
          <a:solidFill>
            <a:srgbClr val="304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0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9" y="460234"/>
            <a:ext cx="10292752" cy="58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98" y="454508"/>
            <a:ext cx="10239535" cy="59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70" y="583857"/>
            <a:ext cx="10009459" cy="58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119533" y="420914"/>
            <a:ext cx="365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二、一层四大怀药区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90" y="882579"/>
            <a:ext cx="7936143" cy="5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161867" y="420914"/>
            <a:ext cx="361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三、一层接待区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4" y="882579"/>
            <a:ext cx="7823450" cy="58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178801" y="420914"/>
            <a:ext cx="3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、一层前台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23" y="882579"/>
            <a:ext cx="7865533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178801" y="420914"/>
            <a:ext cx="3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五、一层太极文创区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" y="1043445"/>
            <a:ext cx="10020895" cy="56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1996</TotalTime>
  <Words>170</Words>
  <Application>Microsoft Office PowerPoint</Application>
  <PresentationFormat>宽屏</PresentationFormat>
  <Paragraphs>31</Paragraphs>
  <Slides>20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486</cp:revision>
  <dcterms:created xsi:type="dcterms:W3CDTF">2017-08-18T03:02:00Z</dcterms:created>
  <dcterms:modified xsi:type="dcterms:W3CDTF">2020-11-30T00:48:57Z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